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1" r:id="rId6"/>
    <p:sldId id="266" r:id="rId7"/>
    <p:sldId id="260" r:id="rId8"/>
    <p:sldId id="262" r:id="rId9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1" autoAdjust="0"/>
  </p:normalViewPr>
  <p:slideViewPr>
    <p:cSldViewPr>
      <p:cViewPr varScale="1">
        <p:scale>
          <a:sx n="125" d="100"/>
          <a:sy n="125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0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9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5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4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1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D426-534E-4B23-A382-2835E0D736C4}" type="datetimeFigureOut">
              <a:rPr lang="en-GB" smtClean="0"/>
              <a:t>19/06/2010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FE19-B63A-49FC-9CF5-D610F339A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enproject.com/gardens-for-life/" TargetMode="External"/><Relationship Id="rId2" Type="http://schemas.openxmlformats.org/officeDocument/2006/relationships/hyperlink" Target="http://en.wikipedia.org/wiki/Montreal_Biodo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412776"/>
            <a:ext cx="814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8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248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248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18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</a:t>
            </a:r>
            <a:r>
              <a:rPr lang="en-GB" dirty="0" smtClean="0"/>
              <a:t>diversity bio dome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Big Idea Competition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6361856"/>
            <a:ext cx="361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Lewis Cohen and Nicolai Landschultz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67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Bio dome</a:t>
            </a:r>
          </a:p>
          <a:p>
            <a:pPr lvl="1"/>
            <a:r>
              <a:rPr lang="en-GB" dirty="0" smtClean="0"/>
              <a:t>Two zones: Rainforest and Savannah</a:t>
            </a:r>
          </a:p>
          <a:p>
            <a:pPr lvl="1"/>
            <a:r>
              <a:rPr lang="en-GB" dirty="0" smtClean="0"/>
              <a:t>Natural fauna and flora, growing exotic fruits and vegetables</a:t>
            </a:r>
          </a:p>
          <a:p>
            <a:r>
              <a:rPr lang="en-GB" dirty="0" smtClean="0"/>
              <a:t>Educational Benefit</a:t>
            </a:r>
          </a:p>
          <a:p>
            <a:pPr lvl="1"/>
            <a:r>
              <a:rPr lang="en-GB" dirty="0" smtClean="0"/>
              <a:t>Diversity of Eco-systems</a:t>
            </a:r>
          </a:p>
          <a:p>
            <a:pPr lvl="1"/>
            <a:r>
              <a:rPr lang="en-GB" dirty="0" smtClean="0"/>
              <a:t>Sustainability</a:t>
            </a:r>
          </a:p>
          <a:p>
            <a:pPr lvl="1"/>
            <a:r>
              <a:rPr lang="en-GB" dirty="0" smtClean="0"/>
              <a:t>Active participation by students</a:t>
            </a:r>
          </a:p>
          <a:p>
            <a:r>
              <a:rPr lang="en-GB" dirty="0" smtClean="0"/>
              <a:t>Community Cohesion</a:t>
            </a:r>
          </a:p>
          <a:p>
            <a:pPr lvl="1"/>
            <a:r>
              <a:rPr lang="en-GB" dirty="0" smtClean="0"/>
              <a:t>Opportunity </a:t>
            </a:r>
            <a:r>
              <a:rPr lang="en-GB" dirty="0"/>
              <a:t>to </a:t>
            </a:r>
            <a:r>
              <a:rPr lang="en-GB" dirty="0" smtClean="0"/>
              <a:t>improve their </a:t>
            </a:r>
            <a:r>
              <a:rPr lang="en-GB" dirty="0"/>
              <a:t>knowledge and experience of growing with their counterparts from around the </a:t>
            </a:r>
            <a:r>
              <a:rPr lang="en-GB" dirty="0" smtClean="0"/>
              <a:t>world</a:t>
            </a:r>
          </a:p>
          <a:p>
            <a:pPr lvl="1"/>
            <a:r>
              <a:rPr lang="en-GB" dirty="0" smtClean="0"/>
              <a:t>Open to other schools</a:t>
            </a:r>
          </a:p>
          <a:p>
            <a:r>
              <a:rPr lang="en-GB" dirty="0" smtClean="0"/>
              <a:t>Sustainable build</a:t>
            </a:r>
          </a:p>
          <a:p>
            <a:pPr lvl="1"/>
            <a:r>
              <a:rPr lang="en-GB" dirty="0" smtClean="0"/>
              <a:t>Reduce carbon footprint of school</a:t>
            </a:r>
          </a:p>
          <a:p>
            <a:pPr lvl="1"/>
            <a:r>
              <a:rPr lang="en-GB" dirty="0" smtClean="0"/>
              <a:t>Self-sufficiency, use of produce in school</a:t>
            </a:r>
          </a:p>
          <a:p>
            <a:r>
              <a:rPr lang="en-GB" dirty="0" smtClean="0"/>
              <a:t>Links to original site usage</a:t>
            </a:r>
          </a:p>
          <a:p>
            <a:pPr lvl="1"/>
            <a:r>
              <a:rPr lang="en-GB" dirty="0" smtClean="0"/>
              <a:t>Retaining pool area for ‘native lakes’</a:t>
            </a:r>
          </a:p>
          <a:p>
            <a:pPr lvl="1"/>
            <a:r>
              <a:rPr lang="en-GB" dirty="0"/>
              <a:t>Will become </a:t>
            </a:r>
            <a:r>
              <a:rPr lang="en-GB" dirty="0" smtClean="0"/>
              <a:t>“a thing </a:t>
            </a:r>
            <a:r>
              <a:rPr lang="en-GB" dirty="0"/>
              <a:t>of beauty </a:t>
            </a:r>
            <a:r>
              <a:rPr lang="en-GB" dirty="0" smtClean="0"/>
              <a:t>for </a:t>
            </a:r>
            <a:r>
              <a:rPr lang="en-GB" dirty="0"/>
              <a:t>generations of Fair Field </a:t>
            </a:r>
            <a:r>
              <a:rPr lang="en-GB" dirty="0" smtClean="0"/>
              <a:t>children“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75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21" y="1196752"/>
            <a:ext cx="5534075" cy="553407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084168" y="4077072"/>
            <a:ext cx="216024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0410" y="3718193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Dividing Wall</a:t>
            </a:r>
          </a:p>
          <a:p>
            <a:r>
              <a:rPr lang="en-GB" sz="1100" dirty="0" smtClean="0"/>
              <a:t>Preferably Glass</a:t>
            </a:r>
            <a:endParaRPr lang="en-GB" sz="11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1340768"/>
            <a:ext cx="158417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6336" y="1052736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Bio Dome Roof</a:t>
            </a:r>
            <a:endParaRPr lang="en-GB" sz="1100" dirty="0"/>
          </a:p>
        </p:txBody>
      </p:sp>
      <p:sp>
        <p:nvSpPr>
          <p:cNvPr id="11" name="Left Brace 10"/>
          <p:cNvSpPr/>
          <p:nvPr/>
        </p:nvSpPr>
        <p:spPr>
          <a:xfrm>
            <a:off x="1357929" y="1857028"/>
            <a:ext cx="333751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/>
          <p:cNvSpPr/>
          <p:nvPr/>
        </p:nvSpPr>
        <p:spPr>
          <a:xfrm>
            <a:off x="1335873" y="4077072"/>
            <a:ext cx="333751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0679" y="2446303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Rainforest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549" y="5278415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Savannah</a:t>
            </a:r>
            <a:endParaRPr lang="en-GB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84168" y="2132856"/>
            <a:ext cx="151216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6335" y="2074059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Retain mural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2882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Build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existing structure wherever possible to keep cost low and minimise planning </a:t>
            </a:r>
            <a:r>
              <a:rPr lang="en-GB" dirty="0" smtClean="0"/>
              <a:t>issues, with existing outer walls as the outside boundary of the building.</a:t>
            </a:r>
          </a:p>
          <a:p>
            <a:pPr lvl="1"/>
            <a:r>
              <a:rPr lang="en-GB" dirty="0" smtClean="0"/>
              <a:t>Any rubble recycled for infill and recycled materials used for build where possible</a:t>
            </a:r>
          </a:p>
          <a:p>
            <a:r>
              <a:rPr lang="en-GB" dirty="0" smtClean="0"/>
              <a:t>Maintenance</a:t>
            </a:r>
          </a:p>
          <a:p>
            <a:pPr lvl="1"/>
            <a:r>
              <a:rPr lang="en-GB" dirty="0" smtClean="0"/>
              <a:t>Low running cost, stable micro environment</a:t>
            </a:r>
          </a:p>
          <a:p>
            <a:pPr lvl="1"/>
            <a:r>
              <a:rPr lang="en-GB" dirty="0" smtClean="0"/>
              <a:t>Use of heat exchangers and solar panels will minimise running cost</a:t>
            </a:r>
          </a:p>
          <a:p>
            <a:r>
              <a:rPr lang="en-GB" dirty="0" smtClean="0"/>
              <a:t>Funding</a:t>
            </a:r>
          </a:p>
          <a:p>
            <a:pPr lvl="1"/>
            <a:r>
              <a:rPr lang="en-GB" dirty="0" smtClean="0"/>
              <a:t>Cost focused on higher capital and lower running cost</a:t>
            </a:r>
          </a:p>
          <a:p>
            <a:pPr lvl="1"/>
            <a:r>
              <a:rPr lang="en-GB" dirty="0" smtClean="0"/>
              <a:t>Grants and sponsorship available</a:t>
            </a:r>
          </a:p>
          <a:p>
            <a:r>
              <a:rPr lang="en-GB" dirty="0" smtClean="0"/>
              <a:t>Education</a:t>
            </a:r>
          </a:p>
          <a:p>
            <a:pPr lvl="1"/>
            <a:r>
              <a:rPr lang="en-GB" dirty="0" smtClean="0"/>
              <a:t>Create </a:t>
            </a:r>
            <a:r>
              <a:rPr lang="en-GB" dirty="0"/>
              <a:t>an innovative </a:t>
            </a:r>
            <a:r>
              <a:rPr lang="en-GB" dirty="0" smtClean="0"/>
              <a:t>and valuable learning resource for pupils</a:t>
            </a:r>
          </a:p>
          <a:p>
            <a:pPr lvl="1"/>
            <a:r>
              <a:rPr lang="en-GB" dirty="0" smtClean="0"/>
              <a:t>As a minimum, suitable for the curriculum for year 3 to year 6</a:t>
            </a:r>
          </a:p>
          <a:p>
            <a:r>
              <a:rPr lang="en-GB" dirty="0" smtClean="0"/>
              <a:t>Children</a:t>
            </a:r>
          </a:p>
          <a:p>
            <a:pPr lvl="1"/>
            <a:r>
              <a:rPr lang="en-GB" dirty="0" smtClean="0"/>
              <a:t>Involved in maintenance and up-keep</a:t>
            </a:r>
          </a:p>
          <a:p>
            <a:pPr lvl="1"/>
            <a:r>
              <a:rPr lang="en-GB" dirty="0" smtClean="0"/>
              <a:t>Children to influence final design</a:t>
            </a:r>
          </a:p>
          <a:p>
            <a:r>
              <a:rPr lang="en-GB" dirty="0" smtClean="0"/>
              <a:t>Health &amp; Safety</a:t>
            </a:r>
          </a:p>
          <a:p>
            <a:pPr lvl="1"/>
            <a:r>
              <a:rPr lang="en-GB" dirty="0" smtClean="0"/>
              <a:t>Create a safe and secure learning environment for children of all ages</a:t>
            </a:r>
          </a:p>
          <a:p>
            <a:pPr lvl="1"/>
            <a:r>
              <a:rPr lang="en-GB" dirty="0" smtClean="0"/>
              <a:t>Inclusive and accessible environment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9234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Montreal </a:t>
            </a:r>
            <a:r>
              <a:rPr lang="en-GB" dirty="0" smtClean="0"/>
              <a:t>Bio dome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en.wikipedia.org/wiki/Montreal_Biodome</a:t>
            </a:r>
            <a:endParaRPr lang="en-GB" dirty="0" smtClean="0"/>
          </a:p>
          <a:p>
            <a:r>
              <a:rPr lang="en-GB" dirty="0"/>
              <a:t>Eden Project Gardens for Life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http://www.edenproject.com/gardens-for-life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43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261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Multi diversity bio dome</vt:lpstr>
      <vt:lpstr>Concept</vt:lpstr>
      <vt:lpstr>Graphics</vt:lpstr>
      <vt:lpstr>Assumptions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Nicolai Landschultz</dc:creator>
  <cp:lastModifiedBy>Nicolai Landschultz</cp:lastModifiedBy>
  <cp:revision>13</cp:revision>
  <cp:lastPrinted>2010-06-19T14:16:22Z</cp:lastPrinted>
  <dcterms:created xsi:type="dcterms:W3CDTF">2010-06-14T09:08:20Z</dcterms:created>
  <dcterms:modified xsi:type="dcterms:W3CDTF">2010-06-19T15:56:35Z</dcterms:modified>
</cp:coreProperties>
</file>